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8" r:id="rId5"/>
    <p:sldId id="337" r:id="rId6"/>
    <p:sldId id="339" r:id="rId7"/>
    <p:sldId id="338" r:id="rId8"/>
    <p:sldId id="28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83"/>
    <a:srgbClr val="7A0000"/>
    <a:srgbClr val="AF6666"/>
    <a:srgbClr val="3D8C41"/>
    <a:srgbClr val="32A1A6"/>
    <a:srgbClr val="EBEBDD"/>
    <a:srgbClr val="4D4D4D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 showGuides="1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  <p:guide pos="801"/>
      </p:guideLst>
    </p:cSldViewPr>
  </p:slideViewPr>
  <p:outlineViewPr>
    <p:cViewPr>
      <p:scale>
        <a:sx n="33" d="100"/>
        <a:sy n="33" d="100"/>
      </p:scale>
      <p:origin x="0" y="-102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F06E9-A5C6-47B2-83D3-05EFE6220842}" type="doc">
      <dgm:prSet loTypeId="urn:microsoft.com/office/officeart/2005/8/layout/radial6" loCatId="relationship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8B1ED4B-D35F-480A-9F49-D5EE5D84E016}">
      <dgm:prSet phldrT="[Text]" custT="1"/>
      <dgm:spPr/>
      <dgm:t>
        <a:bodyPr/>
        <a:lstStyle/>
        <a:p>
          <a:r>
            <a:rPr lang="sr-Latn-BA" sz="1800" dirty="0">
              <a:latin typeface="Arial Narrow" panose="020B0606020202030204" pitchFamily="34" charset="0"/>
            </a:rPr>
            <a:t>Procedura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15BA7759-E20D-4F4B-A9CA-11B24A5C4A39}" type="parTrans" cxnId="{F87F39E0-059B-4937-A9A6-1B797A4F0BEE}">
      <dgm:prSet/>
      <dgm:spPr/>
      <dgm:t>
        <a:bodyPr/>
        <a:lstStyle/>
        <a:p>
          <a:endParaRPr lang="en-US" sz="2400"/>
        </a:p>
      </dgm:t>
    </dgm:pt>
    <dgm:pt modelId="{546F6FFA-9609-4ACE-A874-F1D7D7964082}" type="sibTrans" cxnId="{F87F39E0-059B-4937-A9A6-1B797A4F0BEE}">
      <dgm:prSet/>
      <dgm:spPr/>
      <dgm:t>
        <a:bodyPr/>
        <a:lstStyle/>
        <a:p>
          <a:endParaRPr lang="en-US" sz="2400"/>
        </a:p>
      </dgm:t>
    </dgm:pt>
    <dgm:pt modelId="{F0427314-A699-4443-BA7D-78F8348EA4F5}">
      <dgm:prSet phldrT="[Text]" custT="1"/>
      <dgm:spPr/>
      <dgm:t>
        <a:bodyPr/>
        <a:lstStyle/>
        <a:p>
          <a:r>
            <a:rPr lang="bs-Latn-BA" sz="900" dirty="0">
              <a:latin typeface="Arial Narrow" panose="020B0606020202030204" pitchFamily="34" charset="0"/>
            </a:rPr>
            <a:t>1.</a:t>
          </a:r>
          <a:r>
            <a:rPr lang="sr-Latn-BA" sz="900" dirty="0">
              <a:latin typeface="Arial Narrow" panose="020B0606020202030204" pitchFamily="34" charset="0"/>
            </a:rPr>
            <a:t>KONTROLNO OKRUŽENJE</a:t>
          </a:r>
          <a:endParaRPr lang="en-US" sz="900" dirty="0">
            <a:latin typeface="Arial Narrow" panose="020B0606020202030204" pitchFamily="34" charset="0"/>
          </a:endParaRPr>
        </a:p>
      </dgm:t>
    </dgm:pt>
    <dgm:pt modelId="{1ACC0CA1-B202-41AE-8905-0EFB7C479B58}" type="parTrans" cxnId="{4AE7F03E-DAB3-49EA-BC88-FAF2CAECE5E6}">
      <dgm:prSet/>
      <dgm:spPr/>
      <dgm:t>
        <a:bodyPr/>
        <a:lstStyle/>
        <a:p>
          <a:endParaRPr lang="en-US" sz="2400"/>
        </a:p>
      </dgm:t>
    </dgm:pt>
    <dgm:pt modelId="{8BC9F484-AF10-48D2-A3EC-DF4269A24A7A}" type="sibTrans" cxnId="{4AE7F03E-DAB3-49EA-BC88-FAF2CAECE5E6}">
      <dgm:prSet/>
      <dgm:spPr/>
      <dgm:t>
        <a:bodyPr/>
        <a:lstStyle/>
        <a:p>
          <a:endParaRPr lang="en-US" sz="2400"/>
        </a:p>
      </dgm:t>
    </dgm:pt>
    <dgm:pt modelId="{129B53E1-308E-4783-9457-34FB2089FE8E}">
      <dgm:prSet phldrT="[Text]" custT="1"/>
      <dgm:spPr/>
      <dgm:t>
        <a:bodyPr/>
        <a:lstStyle/>
        <a:p>
          <a:r>
            <a:rPr lang="bs-Latn-BA" sz="800" dirty="0">
              <a:latin typeface="Arial Narrow" panose="020B0606020202030204" pitchFamily="34" charset="0"/>
            </a:rPr>
            <a:t>2.IDENTIFIKACIJA RIZIKA</a:t>
          </a:r>
          <a:endParaRPr lang="en-US" sz="800" dirty="0">
            <a:latin typeface="Arial Narrow" panose="020B0606020202030204" pitchFamily="34" charset="0"/>
          </a:endParaRPr>
        </a:p>
      </dgm:t>
    </dgm:pt>
    <dgm:pt modelId="{F93E5CE1-4F52-4E39-97D5-F8FE84A9300C}" type="parTrans" cxnId="{E825A9B9-D382-4AAB-AFE2-EB04329554F4}">
      <dgm:prSet/>
      <dgm:spPr/>
      <dgm:t>
        <a:bodyPr/>
        <a:lstStyle/>
        <a:p>
          <a:endParaRPr lang="en-US" sz="2400"/>
        </a:p>
      </dgm:t>
    </dgm:pt>
    <dgm:pt modelId="{09D9CF89-41F9-4E31-92BD-158C55CA0AEC}" type="sibTrans" cxnId="{E825A9B9-D382-4AAB-AFE2-EB04329554F4}">
      <dgm:prSet/>
      <dgm:spPr/>
      <dgm:t>
        <a:bodyPr/>
        <a:lstStyle/>
        <a:p>
          <a:endParaRPr lang="en-US" sz="2400"/>
        </a:p>
      </dgm:t>
    </dgm:pt>
    <dgm:pt modelId="{3646FA31-D7AD-4655-9465-7F96ACDE57CC}">
      <dgm:prSet custT="1"/>
      <dgm:spPr/>
      <dgm:t>
        <a:bodyPr/>
        <a:lstStyle/>
        <a:p>
          <a:r>
            <a:rPr lang="bs-Latn-BA" sz="800" dirty="0">
              <a:latin typeface="Arial Narrow" panose="020B0606020202030204" pitchFamily="34" charset="0"/>
            </a:rPr>
            <a:t>4.INFORMACIJE I KOMUNIIKACIJA</a:t>
          </a:r>
          <a:endParaRPr lang="en-US" sz="800" dirty="0">
            <a:latin typeface="Arial Narrow" panose="020B0606020202030204" pitchFamily="34" charset="0"/>
          </a:endParaRPr>
        </a:p>
      </dgm:t>
    </dgm:pt>
    <dgm:pt modelId="{DC81E1F2-0BE9-46BA-8354-5D7F80BDAEFD}" type="parTrans" cxnId="{7EAB3E96-F720-4146-9909-0E2070329427}">
      <dgm:prSet/>
      <dgm:spPr/>
      <dgm:t>
        <a:bodyPr/>
        <a:lstStyle/>
        <a:p>
          <a:endParaRPr lang="en-US" sz="2400"/>
        </a:p>
      </dgm:t>
    </dgm:pt>
    <dgm:pt modelId="{94213208-5A72-484D-9E71-C0DBAB9E1400}" type="sibTrans" cxnId="{7EAB3E96-F720-4146-9909-0E2070329427}">
      <dgm:prSet/>
      <dgm:spPr/>
      <dgm:t>
        <a:bodyPr/>
        <a:lstStyle/>
        <a:p>
          <a:endParaRPr lang="en-US" sz="2400"/>
        </a:p>
      </dgm:t>
    </dgm:pt>
    <dgm:pt modelId="{7F33B95E-DDA9-4A65-8053-B52ACAF45F03}">
      <dgm:prSet custT="1"/>
      <dgm:spPr/>
      <dgm:t>
        <a:bodyPr/>
        <a:lstStyle/>
        <a:p>
          <a:r>
            <a:rPr lang="bs-Latn-BA" sz="800" dirty="0">
              <a:latin typeface="Arial Narrow" panose="020B0606020202030204" pitchFamily="34" charset="0"/>
            </a:rPr>
            <a:t>3.KONTROLNE AKTIVNOSTI</a:t>
          </a:r>
          <a:endParaRPr lang="en-US" sz="800" dirty="0">
            <a:latin typeface="Arial Narrow" panose="020B0606020202030204" pitchFamily="34" charset="0"/>
          </a:endParaRPr>
        </a:p>
      </dgm:t>
    </dgm:pt>
    <dgm:pt modelId="{A54C1E62-9376-4CFF-9551-47DD57A48E74}" type="parTrans" cxnId="{439BCEEC-3D8A-4B87-A934-DA3F6B46388B}">
      <dgm:prSet/>
      <dgm:spPr/>
      <dgm:t>
        <a:bodyPr/>
        <a:lstStyle/>
        <a:p>
          <a:endParaRPr lang="en-US" sz="2400"/>
        </a:p>
      </dgm:t>
    </dgm:pt>
    <dgm:pt modelId="{BD106B4B-3EBC-4678-974E-06963FE01AA4}" type="sibTrans" cxnId="{439BCEEC-3D8A-4B87-A934-DA3F6B46388B}">
      <dgm:prSet/>
      <dgm:spPr/>
      <dgm:t>
        <a:bodyPr/>
        <a:lstStyle/>
        <a:p>
          <a:endParaRPr lang="en-US" sz="2400"/>
        </a:p>
      </dgm:t>
    </dgm:pt>
    <dgm:pt modelId="{DEF6DBCD-D9BA-4524-BD3F-12C003277D04}">
      <dgm:prSet custT="1"/>
      <dgm:spPr/>
      <dgm:t>
        <a:bodyPr/>
        <a:lstStyle/>
        <a:p>
          <a:r>
            <a:rPr lang="bs-Latn-BA" sz="800" dirty="0">
              <a:latin typeface="Arial Narrow" panose="020B0606020202030204" pitchFamily="34" charset="0"/>
            </a:rPr>
            <a:t>4.MONITORING</a:t>
          </a:r>
          <a:endParaRPr lang="en-US" sz="800" dirty="0">
            <a:latin typeface="Arial Narrow" panose="020B0606020202030204" pitchFamily="34" charset="0"/>
          </a:endParaRPr>
        </a:p>
      </dgm:t>
    </dgm:pt>
    <dgm:pt modelId="{525FC6FE-82AD-4534-B017-EFA4DCCA3F3A}" type="parTrans" cxnId="{84CF20FA-263F-4696-84D1-122C095DB2E3}">
      <dgm:prSet/>
      <dgm:spPr/>
      <dgm:t>
        <a:bodyPr/>
        <a:lstStyle/>
        <a:p>
          <a:endParaRPr lang="en-US"/>
        </a:p>
      </dgm:t>
    </dgm:pt>
    <dgm:pt modelId="{4880D6C9-0999-417D-8FBB-C338637033AA}" type="sibTrans" cxnId="{84CF20FA-263F-4696-84D1-122C095DB2E3}">
      <dgm:prSet/>
      <dgm:spPr/>
      <dgm:t>
        <a:bodyPr/>
        <a:lstStyle/>
        <a:p>
          <a:endParaRPr lang="en-US"/>
        </a:p>
      </dgm:t>
    </dgm:pt>
    <dgm:pt modelId="{2E28A3D9-CE3A-4088-8592-6258A0055881}" type="pres">
      <dgm:prSet presAssocID="{6E1F06E9-A5C6-47B2-83D3-05EFE622084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87C210-ED6F-475E-8EFF-9D76D0C2EF86}" type="pres">
      <dgm:prSet presAssocID="{58B1ED4B-D35F-480A-9F49-D5EE5D84E016}" presName="centerShape" presStyleLbl="node0" presStyleIdx="0" presStyleCnt="1"/>
      <dgm:spPr/>
    </dgm:pt>
    <dgm:pt modelId="{29EDA903-BD79-4926-A8E8-BB31FC6F6A35}" type="pres">
      <dgm:prSet presAssocID="{F0427314-A699-4443-BA7D-78F8348EA4F5}" presName="node" presStyleLbl="node1" presStyleIdx="0" presStyleCnt="5" custScaleY="100869">
        <dgm:presLayoutVars>
          <dgm:bulletEnabled val="1"/>
        </dgm:presLayoutVars>
      </dgm:prSet>
      <dgm:spPr/>
    </dgm:pt>
    <dgm:pt modelId="{D05A2DA9-60C3-415D-BAB7-5B55B41A3E5B}" type="pres">
      <dgm:prSet presAssocID="{F0427314-A699-4443-BA7D-78F8348EA4F5}" presName="dummy" presStyleCnt="0"/>
      <dgm:spPr/>
    </dgm:pt>
    <dgm:pt modelId="{F038B1A6-80B0-44A7-890F-E355D3A74D42}" type="pres">
      <dgm:prSet presAssocID="{8BC9F484-AF10-48D2-A3EC-DF4269A24A7A}" presName="sibTrans" presStyleLbl="sibTrans2D1" presStyleIdx="0" presStyleCnt="5"/>
      <dgm:spPr/>
    </dgm:pt>
    <dgm:pt modelId="{072F9CBC-DC57-4D90-AE0D-53FFEE7B8570}" type="pres">
      <dgm:prSet presAssocID="{129B53E1-308E-4783-9457-34FB2089FE8E}" presName="node" presStyleLbl="node1" presStyleIdx="1" presStyleCnt="5">
        <dgm:presLayoutVars>
          <dgm:bulletEnabled val="1"/>
        </dgm:presLayoutVars>
      </dgm:prSet>
      <dgm:spPr/>
    </dgm:pt>
    <dgm:pt modelId="{507B33CA-A467-4796-8701-F800BEF3B6ED}" type="pres">
      <dgm:prSet presAssocID="{129B53E1-308E-4783-9457-34FB2089FE8E}" presName="dummy" presStyleCnt="0"/>
      <dgm:spPr/>
    </dgm:pt>
    <dgm:pt modelId="{45A758B0-C5A8-48A0-8E7B-B33CDFE60AA6}" type="pres">
      <dgm:prSet presAssocID="{09D9CF89-41F9-4E31-92BD-158C55CA0AEC}" presName="sibTrans" presStyleLbl="sibTrans2D1" presStyleIdx="1" presStyleCnt="5"/>
      <dgm:spPr/>
    </dgm:pt>
    <dgm:pt modelId="{617EB719-9B04-4F09-B053-EC3C3C08A615}" type="pres">
      <dgm:prSet presAssocID="{7F33B95E-DDA9-4A65-8053-B52ACAF45F03}" presName="node" presStyleLbl="node1" presStyleIdx="2" presStyleCnt="5">
        <dgm:presLayoutVars>
          <dgm:bulletEnabled val="1"/>
        </dgm:presLayoutVars>
      </dgm:prSet>
      <dgm:spPr/>
    </dgm:pt>
    <dgm:pt modelId="{4D4C945B-857C-4F91-8255-D727B9E90581}" type="pres">
      <dgm:prSet presAssocID="{7F33B95E-DDA9-4A65-8053-B52ACAF45F03}" presName="dummy" presStyleCnt="0"/>
      <dgm:spPr/>
    </dgm:pt>
    <dgm:pt modelId="{84B9C5C4-6686-4A70-A45D-7091D9DD13FD}" type="pres">
      <dgm:prSet presAssocID="{BD106B4B-3EBC-4678-974E-06963FE01AA4}" presName="sibTrans" presStyleLbl="sibTrans2D1" presStyleIdx="2" presStyleCnt="5"/>
      <dgm:spPr/>
    </dgm:pt>
    <dgm:pt modelId="{53C155DF-5855-420B-8967-7A002AFFF289}" type="pres">
      <dgm:prSet presAssocID="{3646FA31-D7AD-4655-9465-7F96ACDE57CC}" presName="node" presStyleLbl="node1" presStyleIdx="3" presStyleCnt="5" custScaleX="102433">
        <dgm:presLayoutVars>
          <dgm:bulletEnabled val="1"/>
        </dgm:presLayoutVars>
      </dgm:prSet>
      <dgm:spPr/>
    </dgm:pt>
    <dgm:pt modelId="{C3FE5934-42F0-4F07-9F17-86F5137EB68B}" type="pres">
      <dgm:prSet presAssocID="{3646FA31-D7AD-4655-9465-7F96ACDE57CC}" presName="dummy" presStyleCnt="0"/>
      <dgm:spPr/>
    </dgm:pt>
    <dgm:pt modelId="{C4751B1E-64FC-4BDF-8324-57ADD98C3396}" type="pres">
      <dgm:prSet presAssocID="{94213208-5A72-484D-9E71-C0DBAB9E1400}" presName="sibTrans" presStyleLbl="sibTrans2D1" presStyleIdx="3" presStyleCnt="5"/>
      <dgm:spPr/>
    </dgm:pt>
    <dgm:pt modelId="{87EA7598-3EE0-44FF-9D40-6B39309FB4F2}" type="pres">
      <dgm:prSet presAssocID="{DEF6DBCD-D9BA-4524-BD3F-12C003277D04}" presName="node" presStyleLbl="node1" presStyleIdx="4" presStyleCnt="5" custScaleX="102433">
        <dgm:presLayoutVars>
          <dgm:bulletEnabled val="1"/>
        </dgm:presLayoutVars>
      </dgm:prSet>
      <dgm:spPr/>
    </dgm:pt>
    <dgm:pt modelId="{B556F649-C10B-4676-8135-8765CD24D24D}" type="pres">
      <dgm:prSet presAssocID="{DEF6DBCD-D9BA-4524-BD3F-12C003277D04}" presName="dummy" presStyleCnt="0"/>
      <dgm:spPr/>
    </dgm:pt>
    <dgm:pt modelId="{A9D4D9D0-00AE-4A7B-8BAC-9361F1CD4557}" type="pres">
      <dgm:prSet presAssocID="{4880D6C9-0999-417D-8FBB-C338637033AA}" presName="sibTrans" presStyleLbl="sibTrans2D1" presStyleIdx="4" presStyleCnt="5"/>
      <dgm:spPr/>
    </dgm:pt>
  </dgm:ptLst>
  <dgm:cxnLst>
    <dgm:cxn modelId="{C0896E19-E89A-47F0-966D-8EA6881286BE}" type="presOf" srcId="{F0427314-A699-4443-BA7D-78F8348EA4F5}" destId="{29EDA903-BD79-4926-A8E8-BB31FC6F6A35}" srcOrd="0" destOrd="0" presId="urn:microsoft.com/office/officeart/2005/8/layout/radial6"/>
    <dgm:cxn modelId="{9335E71A-C650-4434-9A1F-10627F7BBF18}" type="presOf" srcId="{58B1ED4B-D35F-480A-9F49-D5EE5D84E016}" destId="{0187C210-ED6F-475E-8EFF-9D76D0C2EF86}" srcOrd="0" destOrd="0" presId="urn:microsoft.com/office/officeart/2005/8/layout/radial6"/>
    <dgm:cxn modelId="{0B8E2D35-4564-4FDA-A1F2-F0377C3C1B8B}" type="presOf" srcId="{6E1F06E9-A5C6-47B2-83D3-05EFE6220842}" destId="{2E28A3D9-CE3A-4088-8592-6258A0055881}" srcOrd="0" destOrd="0" presId="urn:microsoft.com/office/officeart/2005/8/layout/radial6"/>
    <dgm:cxn modelId="{4AE7F03E-DAB3-49EA-BC88-FAF2CAECE5E6}" srcId="{58B1ED4B-D35F-480A-9F49-D5EE5D84E016}" destId="{F0427314-A699-4443-BA7D-78F8348EA4F5}" srcOrd="0" destOrd="0" parTransId="{1ACC0CA1-B202-41AE-8905-0EFB7C479B58}" sibTransId="{8BC9F484-AF10-48D2-A3EC-DF4269A24A7A}"/>
    <dgm:cxn modelId="{EE50126C-B64F-40E9-9D00-32C56F57CF1A}" type="presOf" srcId="{DEF6DBCD-D9BA-4524-BD3F-12C003277D04}" destId="{87EA7598-3EE0-44FF-9D40-6B39309FB4F2}" srcOrd="0" destOrd="0" presId="urn:microsoft.com/office/officeart/2005/8/layout/radial6"/>
    <dgm:cxn modelId="{EF960A91-E296-4A2F-B9E9-2215A940C6E4}" type="presOf" srcId="{7F33B95E-DDA9-4A65-8053-B52ACAF45F03}" destId="{617EB719-9B04-4F09-B053-EC3C3C08A615}" srcOrd="0" destOrd="0" presId="urn:microsoft.com/office/officeart/2005/8/layout/radial6"/>
    <dgm:cxn modelId="{7EAB3E96-F720-4146-9909-0E2070329427}" srcId="{58B1ED4B-D35F-480A-9F49-D5EE5D84E016}" destId="{3646FA31-D7AD-4655-9465-7F96ACDE57CC}" srcOrd="3" destOrd="0" parTransId="{DC81E1F2-0BE9-46BA-8354-5D7F80BDAEFD}" sibTransId="{94213208-5A72-484D-9E71-C0DBAB9E1400}"/>
    <dgm:cxn modelId="{2493D6A6-333B-4A9B-B24B-4AAA1CD18E6E}" type="presOf" srcId="{BD106B4B-3EBC-4678-974E-06963FE01AA4}" destId="{84B9C5C4-6686-4A70-A45D-7091D9DD13FD}" srcOrd="0" destOrd="0" presId="urn:microsoft.com/office/officeart/2005/8/layout/radial6"/>
    <dgm:cxn modelId="{B24AF9AC-6E99-40B3-8BA6-04CD5FC84AA6}" type="presOf" srcId="{09D9CF89-41F9-4E31-92BD-158C55CA0AEC}" destId="{45A758B0-C5A8-48A0-8E7B-B33CDFE60AA6}" srcOrd="0" destOrd="0" presId="urn:microsoft.com/office/officeart/2005/8/layout/radial6"/>
    <dgm:cxn modelId="{E825A9B9-D382-4AAB-AFE2-EB04329554F4}" srcId="{58B1ED4B-D35F-480A-9F49-D5EE5D84E016}" destId="{129B53E1-308E-4783-9457-34FB2089FE8E}" srcOrd="1" destOrd="0" parTransId="{F93E5CE1-4F52-4E39-97D5-F8FE84A9300C}" sibTransId="{09D9CF89-41F9-4E31-92BD-158C55CA0AEC}"/>
    <dgm:cxn modelId="{6F6332C8-E9C0-47D9-9499-4668E6BC0842}" type="presOf" srcId="{3646FA31-D7AD-4655-9465-7F96ACDE57CC}" destId="{53C155DF-5855-420B-8967-7A002AFFF289}" srcOrd="0" destOrd="0" presId="urn:microsoft.com/office/officeart/2005/8/layout/radial6"/>
    <dgm:cxn modelId="{6ED590D5-8518-441D-A8CD-0A86A4D42178}" type="presOf" srcId="{8BC9F484-AF10-48D2-A3EC-DF4269A24A7A}" destId="{F038B1A6-80B0-44A7-890F-E355D3A74D42}" srcOrd="0" destOrd="0" presId="urn:microsoft.com/office/officeart/2005/8/layout/radial6"/>
    <dgm:cxn modelId="{1B0F44DA-F753-4459-95AB-76120DACBC1C}" type="presOf" srcId="{129B53E1-308E-4783-9457-34FB2089FE8E}" destId="{072F9CBC-DC57-4D90-AE0D-53FFEE7B8570}" srcOrd="0" destOrd="0" presId="urn:microsoft.com/office/officeart/2005/8/layout/radial6"/>
    <dgm:cxn modelId="{F87F39E0-059B-4937-A9A6-1B797A4F0BEE}" srcId="{6E1F06E9-A5C6-47B2-83D3-05EFE6220842}" destId="{58B1ED4B-D35F-480A-9F49-D5EE5D84E016}" srcOrd="0" destOrd="0" parTransId="{15BA7759-E20D-4F4B-A9CA-11B24A5C4A39}" sibTransId="{546F6FFA-9609-4ACE-A874-F1D7D7964082}"/>
    <dgm:cxn modelId="{097E12E4-4977-4D7C-9231-91536033F356}" type="presOf" srcId="{4880D6C9-0999-417D-8FBB-C338637033AA}" destId="{A9D4D9D0-00AE-4A7B-8BAC-9361F1CD4557}" srcOrd="0" destOrd="0" presId="urn:microsoft.com/office/officeart/2005/8/layout/radial6"/>
    <dgm:cxn modelId="{439BCEEC-3D8A-4B87-A934-DA3F6B46388B}" srcId="{58B1ED4B-D35F-480A-9F49-D5EE5D84E016}" destId="{7F33B95E-DDA9-4A65-8053-B52ACAF45F03}" srcOrd="2" destOrd="0" parTransId="{A54C1E62-9376-4CFF-9551-47DD57A48E74}" sibTransId="{BD106B4B-3EBC-4678-974E-06963FE01AA4}"/>
    <dgm:cxn modelId="{975361EF-611A-4966-9C69-92D854AD78F9}" type="presOf" srcId="{94213208-5A72-484D-9E71-C0DBAB9E1400}" destId="{C4751B1E-64FC-4BDF-8324-57ADD98C3396}" srcOrd="0" destOrd="0" presId="urn:microsoft.com/office/officeart/2005/8/layout/radial6"/>
    <dgm:cxn modelId="{84CF20FA-263F-4696-84D1-122C095DB2E3}" srcId="{58B1ED4B-D35F-480A-9F49-D5EE5D84E016}" destId="{DEF6DBCD-D9BA-4524-BD3F-12C003277D04}" srcOrd="4" destOrd="0" parTransId="{525FC6FE-82AD-4534-B017-EFA4DCCA3F3A}" sibTransId="{4880D6C9-0999-417D-8FBB-C338637033AA}"/>
    <dgm:cxn modelId="{2CBB5349-0FA5-4F61-B50B-B91A5EA1112C}" type="presParOf" srcId="{2E28A3D9-CE3A-4088-8592-6258A0055881}" destId="{0187C210-ED6F-475E-8EFF-9D76D0C2EF86}" srcOrd="0" destOrd="0" presId="urn:microsoft.com/office/officeart/2005/8/layout/radial6"/>
    <dgm:cxn modelId="{E27F4BC9-A328-4742-AB1E-91450693CC14}" type="presParOf" srcId="{2E28A3D9-CE3A-4088-8592-6258A0055881}" destId="{29EDA903-BD79-4926-A8E8-BB31FC6F6A35}" srcOrd="1" destOrd="0" presId="urn:microsoft.com/office/officeart/2005/8/layout/radial6"/>
    <dgm:cxn modelId="{297B1EEE-BE7E-4F9C-AA28-DE90B0CF908A}" type="presParOf" srcId="{2E28A3D9-CE3A-4088-8592-6258A0055881}" destId="{D05A2DA9-60C3-415D-BAB7-5B55B41A3E5B}" srcOrd="2" destOrd="0" presId="urn:microsoft.com/office/officeart/2005/8/layout/radial6"/>
    <dgm:cxn modelId="{0928CF6E-84F9-47FC-B5F8-6584C871C896}" type="presParOf" srcId="{2E28A3D9-CE3A-4088-8592-6258A0055881}" destId="{F038B1A6-80B0-44A7-890F-E355D3A74D42}" srcOrd="3" destOrd="0" presId="urn:microsoft.com/office/officeart/2005/8/layout/radial6"/>
    <dgm:cxn modelId="{81E4EA40-93CF-4E17-BF5A-0860CEBD3DA5}" type="presParOf" srcId="{2E28A3D9-CE3A-4088-8592-6258A0055881}" destId="{072F9CBC-DC57-4D90-AE0D-53FFEE7B8570}" srcOrd="4" destOrd="0" presId="urn:microsoft.com/office/officeart/2005/8/layout/radial6"/>
    <dgm:cxn modelId="{27C4914D-38A2-4A3F-A888-EB210E97EC01}" type="presParOf" srcId="{2E28A3D9-CE3A-4088-8592-6258A0055881}" destId="{507B33CA-A467-4796-8701-F800BEF3B6ED}" srcOrd="5" destOrd="0" presId="urn:microsoft.com/office/officeart/2005/8/layout/radial6"/>
    <dgm:cxn modelId="{F6F7BB56-EDE9-4D28-A9ED-83A385E28EF0}" type="presParOf" srcId="{2E28A3D9-CE3A-4088-8592-6258A0055881}" destId="{45A758B0-C5A8-48A0-8E7B-B33CDFE60AA6}" srcOrd="6" destOrd="0" presId="urn:microsoft.com/office/officeart/2005/8/layout/radial6"/>
    <dgm:cxn modelId="{60A21522-E956-41F4-A139-F6A4CF9D37EC}" type="presParOf" srcId="{2E28A3D9-CE3A-4088-8592-6258A0055881}" destId="{617EB719-9B04-4F09-B053-EC3C3C08A615}" srcOrd="7" destOrd="0" presId="urn:microsoft.com/office/officeart/2005/8/layout/radial6"/>
    <dgm:cxn modelId="{1FC8FA13-D888-487A-BDEA-F10478291637}" type="presParOf" srcId="{2E28A3D9-CE3A-4088-8592-6258A0055881}" destId="{4D4C945B-857C-4F91-8255-D727B9E90581}" srcOrd="8" destOrd="0" presId="urn:microsoft.com/office/officeart/2005/8/layout/radial6"/>
    <dgm:cxn modelId="{478E331B-17F3-4C7B-AC6F-D3EAC0F23804}" type="presParOf" srcId="{2E28A3D9-CE3A-4088-8592-6258A0055881}" destId="{84B9C5C4-6686-4A70-A45D-7091D9DD13FD}" srcOrd="9" destOrd="0" presId="urn:microsoft.com/office/officeart/2005/8/layout/radial6"/>
    <dgm:cxn modelId="{C4E24FD3-78F7-4C4A-BA8A-1149CD3BD319}" type="presParOf" srcId="{2E28A3D9-CE3A-4088-8592-6258A0055881}" destId="{53C155DF-5855-420B-8967-7A002AFFF289}" srcOrd="10" destOrd="0" presId="urn:microsoft.com/office/officeart/2005/8/layout/radial6"/>
    <dgm:cxn modelId="{27A05B00-F863-4DFE-9891-904188D746C3}" type="presParOf" srcId="{2E28A3D9-CE3A-4088-8592-6258A0055881}" destId="{C3FE5934-42F0-4F07-9F17-86F5137EB68B}" srcOrd="11" destOrd="0" presId="urn:microsoft.com/office/officeart/2005/8/layout/radial6"/>
    <dgm:cxn modelId="{EAC2F76D-505D-43A7-9CB7-64860778DD38}" type="presParOf" srcId="{2E28A3D9-CE3A-4088-8592-6258A0055881}" destId="{C4751B1E-64FC-4BDF-8324-57ADD98C3396}" srcOrd="12" destOrd="0" presId="urn:microsoft.com/office/officeart/2005/8/layout/radial6"/>
    <dgm:cxn modelId="{8AF632CE-1B1F-482B-80BC-82EB61D8ABB0}" type="presParOf" srcId="{2E28A3D9-CE3A-4088-8592-6258A0055881}" destId="{87EA7598-3EE0-44FF-9D40-6B39309FB4F2}" srcOrd="13" destOrd="0" presId="urn:microsoft.com/office/officeart/2005/8/layout/radial6"/>
    <dgm:cxn modelId="{C96613A0-E219-4663-8351-4B699AE69073}" type="presParOf" srcId="{2E28A3D9-CE3A-4088-8592-6258A0055881}" destId="{B556F649-C10B-4676-8135-8765CD24D24D}" srcOrd="14" destOrd="0" presId="urn:microsoft.com/office/officeart/2005/8/layout/radial6"/>
    <dgm:cxn modelId="{1D0340C1-F95E-4EA0-B4D3-6A7555F0346B}" type="presParOf" srcId="{2E28A3D9-CE3A-4088-8592-6258A0055881}" destId="{A9D4D9D0-00AE-4A7B-8BAC-9361F1CD455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4D9D0-00AE-4A7B-8BAC-9361F1CD4557}">
      <dsp:nvSpPr>
        <dsp:cNvPr id="0" name=""/>
        <dsp:cNvSpPr/>
      </dsp:nvSpPr>
      <dsp:spPr>
        <a:xfrm>
          <a:off x="686282" y="513915"/>
          <a:ext cx="3416017" cy="3416017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751B1E-64FC-4BDF-8324-57ADD98C3396}">
      <dsp:nvSpPr>
        <dsp:cNvPr id="0" name=""/>
        <dsp:cNvSpPr/>
      </dsp:nvSpPr>
      <dsp:spPr>
        <a:xfrm>
          <a:off x="686282" y="513915"/>
          <a:ext cx="3416017" cy="3416017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B9C5C4-6686-4A70-A45D-7091D9DD13FD}">
      <dsp:nvSpPr>
        <dsp:cNvPr id="0" name=""/>
        <dsp:cNvSpPr/>
      </dsp:nvSpPr>
      <dsp:spPr>
        <a:xfrm>
          <a:off x="686282" y="513915"/>
          <a:ext cx="3416017" cy="3416017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A758B0-C5A8-48A0-8E7B-B33CDFE60AA6}">
      <dsp:nvSpPr>
        <dsp:cNvPr id="0" name=""/>
        <dsp:cNvSpPr/>
      </dsp:nvSpPr>
      <dsp:spPr>
        <a:xfrm>
          <a:off x="686282" y="513915"/>
          <a:ext cx="3416017" cy="3416017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38B1A6-80B0-44A7-890F-E355D3A74D42}">
      <dsp:nvSpPr>
        <dsp:cNvPr id="0" name=""/>
        <dsp:cNvSpPr/>
      </dsp:nvSpPr>
      <dsp:spPr>
        <a:xfrm>
          <a:off x="686282" y="513915"/>
          <a:ext cx="3416017" cy="3416017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87C210-ED6F-475E-8EFF-9D76D0C2EF86}">
      <dsp:nvSpPr>
        <dsp:cNvPr id="0" name=""/>
        <dsp:cNvSpPr/>
      </dsp:nvSpPr>
      <dsp:spPr>
        <a:xfrm>
          <a:off x="1608528" y="1436161"/>
          <a:ext cx="1571525" cy="1571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1800" kern="1200" dirty="0">
              <a:latin typeface="Arial Narrow" panose="020B0606020202030204" pitchFamily="34" charset="0"/>
            </a:rPr>
            <a:t>Procedura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8673" y="1666306"/>
        <a:ext cx="1111235" cy="1111235"/>
      </dsp:txXfrm>
    </dsp:sp>
    <dsp:sp modelId="{29EDA903-BD79-4926-A8E8-BB31FC6F6A35}">
      <dsp:nvSpPr>
        <dsp:cNvPr id="0" name=""/>
        <dsp:cNvSpPr/>
      </dsp:nvSpPr>
      <dsp:spPr>
        <a:xfrm>
          <a:off x="1844257" y="-1295"/>
          <a:ext cx="1100068" cy="1109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900" kern="1200" dirty="0">
              <a:latin typeface="Arial Narrow" panose="020B0606020202030204" pitchFamily="34" charset="0"/>
            </a:rPr>
            <a:t>1.</a:t>
          </a:r>
          <a:r>
            <a:rPr lang="sr-Latn-BA" sz="900" kern="1200" dirty="0">
              <a:latin typeface="Arial Narrow" panose="020B0606020202030204" pitchFamily="34" charset="0"/>
            </a:rPr>
            <a:t>KONTROLNO OKRUŽENJE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2005358" y="161206"/>
        <a:ext cx="777866" cy="784625"/>
      </dsp:txXfrm>
    </dsp:sp>
    <dsp:sp modelId="{072F9CBC-DC57-4D90-AE0D-53FFEE7B8570}">
      <dsp:nvSpPr>
        <dsp:cNvPr id="0" name=""/>
        <dsp:cNvSpPr/>
      </dsp:nvSpPr>
      <dsp:spPr>
        <a:xfrm>
          <a:off x="3431005" y="1156324"/>
          <a:ext cx="1100068" cy="1100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800" kern="1200" dirty="0">
              <a:latin typeface="Arial Narrow" panose="020B0606020202030204" pitchFamily="34" charset="0"/>
            </a:rPr>
            <a:t>2.IDENTIFIKACIJA RIZIKA</a:t>
          </a:r>
          <a:endParaRPr lang="en-US" sz="800" kern="1200" dirty="0">
            <a:latin typeface="Arial Narrow" panose="020B0606020202030204" pitchFamily="34" charset="0"/>
          </a:endParaRPr>
        </a:p>
      </dsp:txBody>
      <dsp:txXfrm>
        <a:off x="3592106" y="1317425"/>
        <a:ext cx="777866" cy="777866"/>
      </dsp:txXfrm>
    </dsp:sp>
    <dsp:sp modelId="{617EB719-9B04-4F09-B053-EC3C3C08A615}">
      <dsp:nvSpPr>
        <dsp:cNvPr id="0" name=""/>
        <dsp:cNvSpPr/>
      </dsp:nvSpPr>
      <dsp:spPr>
        <a:xfrm>
          <a:off x="2824921" y="3021659"/>
          <a:ext cx="1100068" cy="1100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800" kern="1200" dirty="0">
              <a:latin typeface="Arial Narrow" panose="020B0606020202030204" pitchFamily="34" charset="0"/>
            </a:rPr>
            <a:t>3.KONTROLNE AKTIVNOSTI</a:t>
          </a:r>
          <a:endParaRPr lang="en-US" sz="800" kern="1200" dirty="0">
            <a:latin typeface="Arial Narrow" panose="020B0606020202030204" pitchFamily="34" charset="0"/>
          </a:endParaRPr>
        </a:p>
      </dsp:txBody>
      <dsp:txXfrm>
        <a:off x="2986022" y="3182760"/>
        <a:ext cx="777866" cy="777866"/>
      </dsp:txXfrm>
    </dsp:sp>
    <dsp:sp modelId="{53C155DF-5855-420B-8967-7A002AFFF289}">
      <dsp:nvSpPr>
        <dsp:cNvPr id="0" name=""/>
        <dsp:cNvSpPr/>
      </dsp:nvSpPr>
      <dsp:spPr>
        <a:xfrm>
          <a:off x="850210" y="3021659"/>
          <a:ext cx="1126832" cy="1100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800" kern="1200" dirty="0">
              <a:latin typeface="Arial Narrow" panose="020B0606020202030204" pitchFamily="34" charset="0"/>
            </a:rPr>
            <a:t>4.INFORMACIJE I KOMUNIIKACIJA</a:t>
          </a:r>
          <a:endParaRPr lang="en-US" sz="800" kern="1200" dirty="0">
            <a:latin typeface="Arial Narrow" panose="020B0606020202030204" pitchFamily="34" charset="0"/>
          </a:endParaRPr>
        </a:p>
      </dsp:txBody>
      <dsp:txXfrm>
        <a:off x="1015231" y="3182760"/>
        <a:ext cx="796790" cy="777866"/>
      </dsp:txXfrm>
    </dsp:sp>
    <dsp:sp modelId="{87EA7598-3EE0-44FF-9D40-6B39309FB4F2}">
      <dsp:nvSpPr>
        <dsp:cNvPr id="0" name=""/>
        <dsp:cNvSpPr/>
      </dsp:nvSpPr>
      <dsp:spPr>
        <a:xfrm>
          <a:off x="244126" y="1156324"/>
          <a:ext cx="1126832" cy="1100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800" kern="1200" dirty="0">
              <a:latin typeface="Arial Narrow" panose="020B0606020202030204" pitchFamily="34" charset="0"/>
            </a:rPr>
            <a:t>4.MONITORING</a:t>
          </a:r>
          <a:endParaRPr lang="en-US" sz="800" kern="1200" dirty="0">
            <a:latin typeface="Arial Narrow" panose="020B0606020202030204" pitchFamily="34" charset="0"/>
          </a:endParaRPr>
        </a:p>
      </dsp:txBody>
      <dsp:txXfrm>
        <a:off x="409147" y="1317425"/>
        <a:ext cx="796790" cy="777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BDE61-105E-4C8A-9370-EE26862DA328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EE74F-E86B-4506-9DE4-E1532F48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E564-F46A-4B13-9263-4DBEDE3F3E54}" type="datetimeFigureOut">
              <a:rPr lang="en-US" noProof="0" smtClean="0"/>
              <a:t>2/16/2022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110D-4E99-49C1-BF09-9D9E5818BB6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15" name="Rectangle 13" descr="Rectangle shape">
            <a:extLst>
              <a:ext uri="{FF2B5EF4-FFF2-40B4-BE49-F238E27FC236}">
                <a16:creationId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1" y="3341010"/>
            <a:ext cx="4246123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3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1" name="Rectangle 31" descr="Rectangle shape">
            <a:extLst>
              <a:ext uri="{FF2B5EF4-FFF2-40B4-BE49-F238E27FC236}">
                <a16:creationId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0" y="4252116"/>
            <a:ext cx="27861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1" descr="Competitors logos quadrant">
            <a:extLst>
              <a:ext uri="{FF2B5EF4-FFF2-40B4-BE49-F238E27FC236}">
                <a16:creationId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7" name="Rectangle 30" descr="Rectangle shape">
            <a:extLst>
              <a:ext uri="{FF2B5EF4-FFF2-40B4-BE49-F238E27FC236}">
                <a16:creationId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551837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7" descr="Rectangle shape">
            <a:extLst>
              <a:ext uri="{FF2B5EF4-FFF2-40B4-BE49-F238E27FC236}">
                <a16:creationId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Rectangle 27" descr="Rectangle shape">
            <a:extLst>
              <a:ext uri="{FF2B5EF4-FFF2-40B4-BE49-F238E27FC236}">
                <a16:creationId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1" y="1525500"/>
            <a:ext cx="722887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0" name="Rectangle 8" descr="Rectangle shape">
            <a:extLst>
              <a:ext uri="{FF2B5EF4-FFF2-40B4-BE49-F238E27FC236}">
                <a16:creationId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72317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4 Name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6 Name</a:t>
            </a:r>
          </a:p>
        </p:txBody>
      </p:sp>
      <p:sp>
        <p:nvSpPr>
          <p:cNvPr id="76" name="Text Placeholder 17">
            <a:extLst>
              <a:ext uri="{FF2B5EF4-FFF2-40B4-BE49-F238E27FC236}">
                <a16:creationId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5 Name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33" name="Rectangle 63" descr="Rectangle shape">
            <a:extLst>
              <a:ext uri="{FF2B5EF4-FFF2-40B4-BE49-F238E27FC236}">
                <a16:creationId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07679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Rectangle 25" descr="Rectangle shape">
            <a:extLst>
              <a:ext uri="{FF2B5EF4-FFF2-40B4-BE49-F238E27FC236}">
                <a16:creationId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304220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9" descr="Rectangle shape">
            <a:extLst>
              <a:ext uri="{FF2B5EF4-FFF2-40B4-BE49-F238E27FC236}">
                <a16:creationId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32327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8" descr="Rectangle shape">
            <a:extLst>
              <a:ext uri="{FF2B5EF4-FFF2-40B4-BE49-F238E27FC236}">
                <a16:creationId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THANK</a:t>
            </a:r>
            <a:br>
              <a:rPr lang="en-US" noProof="0"/>
            </a:br>
            <a:r>
              <a:rPr lang="en-US" noProof="0"/>
              <a:t>YOU!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August Bergqvist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678-555-0177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bergqvist@vanarsdelltd.com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www.vanasdelltd.com</a:t>
            </a:r>
          </a:p>
        </p:txBody>
      </p:sp>
      <p:sp>
        <p:nvSpPr>
          <p:cNvPr id="21" name="Rectangle 12" descr="Rectangle shape">
            <a:extLst>
              <a:ext uri="{FF2B5EF4-FFF2-40B4-BE49-F238E27FC236}">
                <a16:creationId xmlns:a16="http://schemas.microsoft.com/office/drawing/2014/main" id="{F63A6226-0829-4BFB-805E-8B463D763BD0}"/>
              </a:ext>
            </a:extLst>
          </p:cNvPr>
          <p:cNvSpPr/>
          <p:nvPr userDrawn="1"/>
        </p:nvSpPr>
        <p:spPr>
          <a:xfrm>
            <a:off x="4760495" y="2320161"/>
            <a:ext cx="743150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8" descr="Rectangle shape">
            <a:extLst>
              <a:ext uri="{FF2B5EF4-FFF2-40B4-BE49-F238E27FC236}">
                <a16:creationId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Rectangle 18" descr="Rectangle shape">
            <a:extLst>
              <a:ext uri="{FF2B5EF4-FFF2-40B4-BE49-F238E27FC236}">
                <a16:creationId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04523" y="1373103"/>
            <a:ext cx="788747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9" descr="Rectangle shape">
            <a:extLst>
              <a:ext uri="{FF2B5EF4-FFF2-40B4-BE49-F238E27FC236}">
                <a16:creationId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370971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spcBef>
                <a:spcPts val="600"/>
              </a:spcBef>
            </a:pPr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0"/>
              </a:spcBef>
            </a:pPr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22" descr="Rectangle shape">
            <a:extLst>
              <a:ext uri="{FF2B5EF4-FFF2-40B4-BE49-F238E27FC236}">
                <a16:creationId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26440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12BFB-BA84-40BC-BBA2-C29418931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1593" y="2297906"/>
            <a:ext cx="9168815" cy="22621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2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17" descr="Rectangle shape">
            <a:extLst>
              <a:ext uri="{FF2B5EF4-FFF2-40B4-BE49-F238E27FC236}">
                <a16:creationId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Rectangle shape">
            <a:extLst>
              <a:ext uri="{FF2B5EF4-FFF2-40B4-BE49-F238E27FC236}">
                <a16:creationId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52334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Rectangle 13" descr="Rectangle shape">
            <a:extLst>
              <a:ext uri="{FF2B5EF4-FFF2-40B4-BE49-F238E27FC236}">
                <a16:creationId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2396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Rectangle 23" descr="Rectangle shape">
            <a:extLst>
              <a:ext uri="{FF2B5EF4-FFF2-40B4-BE49-F238E27FC236}">
                <a16:creationId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18" name="Rectangle 16" descr="Rectangle shape">
            <a:extLst>
              <a:ext uri="{FF2B5EF4-FFF2-40B4-BE49-F238E27FC236}">
                <a16:creationId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500552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/>
              <a:t>CLICK TO EDIT MASTER TITLE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4" r:id="rId33"/>
    <p:sldLayoutId id="2147483692" r:id="rId34"/>
    <p:sldLayoutId id="2147483687" r:id="rId35"/>
    <p:sldLayoutId id="2147483693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800" dirty="0">
                <a:latin typeface="Arial Narrow" panose="020B0606020202030204" pitchFamily="34" charset="0"/>
              </a:rPr>
              <a:t>Modeli FUK-a</a:t>
            </a:r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3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BA" sz="2000" dirty="0">
                <a:latin typeface="Arial Narrow" panose="020B0606020202030204" pitchFamily="34" charset="0"/>
              </a:rPr>
              <a:t>Finansijsko upravljanje i kontrola za JLS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 txBox="1">
            <a:spLocks/>
          </p:cNvSpPr>
          <p:nvPr/>
        </p:nvSpPr>
        <p:spPr>
          <a:xfrm>
            <a:off x="4093464" y="840405"/>
            <a:ext cx="4005072" cy="9052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28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000" b="1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D</a:t>
            </a:r>
            <a:r>
              <a:rPr lang="en-US" sz="2000" b="1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r Bojan </a:t>
            </a:r>
            <a:r>
              <a:rPr lang="en-US" sz="2000" b="1" dirty="0" err="1">
                <a:solidFill>
                  <a:schemeClr val="bg2"/>
                </a:solidFill>
                <a:latin typeface="Bahnschrift Light SemiCondensed" panose="020B0502040204020203" pitchFamily="34" charset="0"/>
              </a:rPr>
              <a:t>Ćurić</a:t>
            </a:r>
            <a:r>
              <a:rPr lang="en-US" sz="2000" b="1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 </a:t>
            </a:r>
            <a:r>
              <a:rPr lang="sr-Latn-BA" sz="2000" b="1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– Ovlašteni revizor</a:t>
            </a:r>
            <a:endParaRPr lang="en-US" sz="2000" b="1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 txBox="1">
            <a:spLocks/>
          </p:cNvSpPr>
          <p:nvPr/>
        </p:nvSpPr>
        <p:spPr>
          <a:xfrm>
            <a:off x="4350328" y="6375742"/>
            <a:ext cx="3380508" cy="4190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28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1800" dirty="0">
                <a:solidFill>
                  <a:schemeClr val="bg2"/>
                </a:solidFill>
                <a:latin typeface="Arial Narrow" panose="020B0606020202030204" pitchFamily="34" charset="0"/>
              </a:rPr>
              <a:t>Teslić, 16 februar 2022.godine</a:t>
            </a:r>
            <a:endParaRPr lang="en-US" sz="1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Placeholder 7" descr="Arial view of a man's desk with clipboard of papers on the left, hands pointing at the laptop screen, and cell phone on top of folders on the right. 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0136" y="110836"/>
            <a:ext cx="3927209" cy="174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 txBox="1">
            <a:spLocks/>
          </p:cNvSpPr>
          <p:nvPr/>
        </p:nvSpPr>
        <p:spPr>
          <a:xfrm>
            <a:off x="0" y="2332024"/>
            <a:ext cx="4093464" cy="9052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28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000" b="1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Savez opština i gradova Republike Srpske</a:t>
            </a:r>
            <a:endParaRPr lang="en-US" sz="2000" b="1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83D5D-8E65-42E8-BA74-2E2799FE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Placeholder 8" descr="Man's arms dressed in a suit pointing at documents on his desk.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455" y="864332"/>
            <a:ext cx="4370388" cy="5470794"/>
          </a:xfr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CADB21EC-A694-46EC-A11A-C6E02A133068}"/>
              </a:ext>
            </a:extLst>
          </p:cNvPr>
          <p:cNvSpPr txBox="1">
            <a:spLocks/>
          </p:cNvSpPr>
          <p:nvPr/>
        </p:nvSpPr>
        <p:spPr>
          <a:xfrm>
            <a:off x="3907412" y="90815"/>
            <a:ext cx="6698343" cy="5351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2800" dirty="0">
                <a:latin typeface="Arial Narrow" panose="020B0606020202030204" pitchFamily="34" charset="0"/>
              </a:rPr>
              <a:t> Set modela dokumenata za FUK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241320-E948-4C41-96A5-A5BBDCB413E1}"/>
              </a:ext>
            </a:extLst>
          </p:cNvPr>
          <p:cNvSpPr txBox="1">
            <a:spLocks/>
          </p:cNvSpPr>
          <p:nvPr/>
        </p:nvSpPr>
        <p:spPr>
          <a:xfrm>
            <a:off x="302723" y="1661156"/>
            <a:ext cx="6035040" cy="51363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None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sr-Latn-BA" dirty="0">
              <a:latin typeface="Arial Narrow" panose="020B0606020202030204" pitchFamily="34" charset="0"/>
            </a:endParaRP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9130" y="1103148"/>
            <a:ext cx="5630010" cy="499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Uloga i funkcija JLS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Izjava o viziji JLS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Izjava o misiji JLS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Izjava o ciljevima JLS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Odluka o imenovanju rukovodioca za FUK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Odluka o imenovanju radne grupe za FUK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rada za uvođenje FUK-a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Lista poslovnih procesa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Popis poslovnih procesa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Registar rizika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Strategija upravljanja rizicima</a:t>
            </a:r>
            <a:endParaRPr lang="sr-Cyrl-BA" sz="2400" kern="1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3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this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7AA9-0F4C-4756-B85F-E334CA2F5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 Editing Instructions and Feedback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6345A-1B84-4119-B803-EDB9B6BA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" y="0"/>
            <a:ext cx="12292149" cy="6858000"/>
          </a:xfrm>
          <a:prstGeom prst="rect">
            <a:avLst/>
          </a:prstGeom>
          <a:noFill/>
        </p:spPr>
      </p:pic>
      <p:sp>
        <p:nvSpPr>
          <p:cNvPr id="7" name="Čuvar mesta za sadržaj 2"/>
          <p:cNvSpPr txBox="1">
            <a:spLocks/>
          </p:cNvSpPr>
          <p:nvPr/>
        </p:nvSpPr>
        <p:spPr>
          <a:xfrm>
            <a:off x="296531" y="5345797"/>
            <a:ext cx="11708235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endParaRPr lang="sr-Latn-RS" sz="2000" dirty="0">
              <a:solidFill>
                <a:schemeClr val="dk1"/>
              </a:solidFill>
              <a:latin typeface="Cambria" panose="02040503050406030204" pitchFamily="18" charset="0"/>
            </a:endParaRPr>
          </a:p>
          <a:p>
            <a:pPr marL="0" indent="0">
              <a:buFont typeface="Brush Script MT" pitchFamily="66" charset="0"/>
              <a:buNone/>
            </a:pPr>
            <a:endParaRPr lang="sr-Latn-RS" sz="2000" dirty="0">
              <a:solidFill>
                <a:schemeClr val="dk1"/>
              </a:solidFill>
              <a:latin typeface="Cambria" panose="02040503050406030204" pitchFamily="18" charset="0"/>
            </a:endParaRPr>
          </a:p>
          <a:p>
            <a:pPr marL="0" indent="0" algn="ctr">
              <a:buFont typeface="Brush Script MT" pitchFamily="66" charset="0"/>
              <a:buNone/>
            </a:pPr>
            <a:r>
              <a:rPr lang="sr-Latn-RS" dirty="0">
                <a:solidFill>
                  <a:schemeClr val="dk1"/>
                </a:solidFill>
                <a:latin typeface="Arial Narrow" panose="020B0606020202030204" pitchFamily="34" charset="0"/>
              </a:rPr>
              <a:t> </a:t>
            </a:r>
            <a:r>
              <a:rPr lang="sr-Latn-RS" sz="4600" b="1" dirty="0">
                <a:solidFill>
                  <a:schemeClr val="bg1"/>
                </a:solidFill>
                <a:latin typeface="Arial Narrow" panose="020B0606020202030204" pitchFamily="34" charset="0"/>
              </a:rPr>
              <a:t>Prilikom kreiranja procedura što podrazumijeva identifikaciju rizika i osmišljavanje kontrolnih aktivnosti treba voditi računa da neki od kontrolnih rizika ne izostanu! </a:t>
            </a:r>
            <a:endParaRPr lang="sr-Latn-RS" sz="4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buFont typeface="Brush Script MT" pitchFamily="66" charset="0"/>
              <a:buNone/>
            </a:pPr>
            <a:endParaRPr lang="sr-Latn-B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83D5D-8E65-42E8-BA74-2E2799FE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ADB21EC-A694-46EC-A11A-C6E02A133068}"/>
              </a:ext>
            </a:extLst>
          </p:cNvPr>
          <p:cNvSpPr txBox="1">
            <a:spLocks/>
          </p:cNvSpPr>
          <p:nvPr/>
        </p:nvSpPr>
        <p:spPr>
          <a:xfrm>
            <a:off x="3907412" y="90815"/>
            <a:ext cx="6698343" cy="5351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2800" dirty="0">
                <a:latin typeface="Arial Narrow" panose="020B0606020202030204" pitchFamily="34" charset="0"/>
              </a:rPr>
              <a:t> Set modela dokumenata za FUK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241320-E948-4C41-96A5-A5BBDCB413E1}"/>
              </a:ext>
            </a:extLst>
          </p:cNvPr>
          <p:cNvSpPr txBox="1">
            <a:spLocks/>
          </p:cNvSpPr>
          <p:nvPr/>
        </p:nvSpPr>
        <p:spPr>
          <a:xfrm>
            <a:off x="302723" y="1661156"/>
            <a:ext cx="6035040" cy="51363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None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sr-Latn-BA" dirty="0">
              <a:latin typeface="Arial Narrow" panose="020B0606020202030204" pitchFamily="34" charset="0"/>
            </a:endParaRP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6369" y="872238"/>
            <a:ext cx="563001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Planiranje budžeta i plan javnih nabavki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Upravljanje javnim nabavkama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Knjigovodstvo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Izrada finansijskih </a:t>
            </a:r>
            <a:r>
              <a:rPr lang="sr-Latn-RS" sz="2000" dirty="0" err="1">
                <a:latin typeface="Arial Narrow" panose="020B0606020202030204" pitchFamily="34" charset="0"/>
              </a:rPr>
              <a:t>izvještaja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Upravljanje potraživanjima po osnovu prihoda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Lična primanja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Korišćenje službenih vozila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Upravljanje rashodima reprezentacije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Upravljanje rashodima fiksnih i mobilnih telefona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Naknade za rad van radnog odnosa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Upravljanje procesom </a:t>
            </a:r>
            <a:r>
              <a:rPr lang="sr-Latn-RS" sz="2000" dirty="0" err="1">
                <a:latin typeface="Arial Narrow" panose="020B0606020202030204" pitchFamily="34" charset="0"/>
              </a:rPr>
              <a:t>dodjele</a:t>
            </a:r>
            <a:r>
              <a:rPr lang="sr-Latn-RS" sz="2000" dirty="0">
                <a:latin typeface="Arial Narrow" panose="020B0606020202030204" pitchFamily="34" charset="0"/>
              </a:rPr>
              <a:t> grantova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Upravljanje </a:t>
            </a:r>
            <a:r>
              <a:rPr lang="sr-Latn-RS" sz="2000" dirty="0" err="1">
                <a:latin typeface="Arial Narrow" panose="020B0606020202030204" pitchFamily="34" charset="0"/>
              </a:rPr>
              <a:t>procecom</a:t>
            </a:r>
            <a:r>
              <a:rPr lang="sr-Latn-RS" sz="2000" dirty="0">
                <a:latin typeface="Arial Narrow" panose="020B0606020202030204" pitchFamily="34" charset="0"/>
              </a:rPr>
              <a:t> </a:t>
            </a:r>
            <a:r>
              <a:rPr lang="sr-Latn-RS" sz="2000" dirty="0" err="1">
                <a:latin typeface="Arial Narrow" panose="020B0606020202030204" pitchFamily="34" charset="0"/>
              </a:rPr>
              <a:t>dodjele</a:t>
            </a:r>
            <a:r>
              <a:rPr lang="sr-Latn-RS" sz="2000" dirty="0">
                <a:latin typeface="Arial Narrow" panose="020B0606020202030204" pitchFamily="34" charset="0"/>
              </a:rPr>
              <a:t> tekućih pomoći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Blagajničko poslovanje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Prijem dokumentacije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latin typeface="Arial Narrow" panose="020B0606020202030204" pitchFamily="34" charset="0"/>
              </a:rPr>
              <a:t>Izrada dokumentacije</a:t>
            </a:r>
            <a:endParaRPr lang="sr-Cyrl-BA" sz="2000" kern="1000" dirty="0">
              <a:solidFill>
                <a:srgbClr val="595959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906570"/>
              </p:ext>
            </p:extLst>
          </p:nvPr>
        </p:nvGraphicFramePr>
        <p:xfrm>
          <a:off x="505923" y="175084"/>
          <a:ext cx="4775200" cy="414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097" y="4471713"/>
            <a:ext cx="6576291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algn="just">
              <a:spcBef>
                <a:spcPts val="600"/>
              </a:spcBef>
              <a:spcAft>
                <a:spcPts val="600"/>
              </a:spcAft>
            </a:pPr>
            <a:r>
              <a:rPr lang="sr-Latn-BA" dirty="0">
                <a:latin typeface="Arial Narrow" panose="020B0606020202030204" pitchFamily="34" charset="0"/>
              </a:rPr>
              <a:t>Obrasci procedura za FUK definisani su Priručnikom za uspostavljanje i razvoj finansijskog upravljanja i kontrole, CJH Republike Srpske</a:t>
            </a:r>
            <a:endParaRPr lang="sr-Latn-BA" sz="1600" dirty="0">
              <a:latin typeface="Arial Narrow" panose="020B0606020202030204" pitchFamily="34" charset="0"/>
            </a:endParaRPr>
          </a:p>
          <a:p>
            <a:pPr marL="144000">
              <a:spcBef>
                <a:spcPts val="600"/>
              </a:spcBef>
              <a:spcAft>
                <a:spcPts val="600"/>
              </a:spcAft>
            </a:pPr>
            <a:r>
              <a:rPr lang="sr-Latn-BA" dirty="0">
                <a:latin typeface="Arial Narrow" panose="020B0606020202030204" pitchFamily="34" charset="0"/>
              </a:rPr>
              <a:t>Set dokumenata za jedan proces čini:</a:t>
            </a:r>
            <a:endParaRPr lang="sr-Latn-BA" sz="1600" dirty="0">
              <a:latin typeface="Arial Narrow" panose="020B0606020202030204" pitchFamily="34" charset="0"/>
            </a:endParaRPr>
          </a:p>
          <a:p>
            <a:pPr marL="432000">
              <a:spcBef>
                <a:spcPts val="300"/>
              </a:spcBef>
              <a:buFontTx/>
              <a:buChar char="-"/>
            </a:pPr>
            <a:r>
              <a:rPr lang="sr-Latn-BA" i="1" dirty="0">
                <a:latin typeface="Arial Narrow" panose="020B0606020202030204" pitchFamily="34" charset="0"/>
              </a:rPr>
              <a:t>Mapa poslovnog procesa</a:t>
            </a:r>
          </a:p>
          <a:p>
            <a:pPr marL="432000">
              <a:spcBef>
                <a:spcPts val="300"/>
              </a:spcBef>
              <a:buFontTx/>
              <a:buChar char="-"/>
            </a:pPr>
            <a:r>
              <a:rPr lang="sr-Latn-BA" i="1" dirty="0">
                <a:latin typeface="Arial Narrow" panose="020B0606020202030204" pitchFamily="34" charset="0"/>
              </a:rPr>
              <a:t>Dokument procedure i</a:t>
            </a:r>
          </a:p>
          <a:p>
            <a:pPr marL="432000">
              <a:spcBef>
                <a:spcPts val="300"/>
              </a:spcBef>
              <a:spcAft>
                <a:spcPts val="600"/>
              </a:spcAft>
              <a:buFontTx/>
              <a:buChar char="-"/>
            </a:pPr>
            <a:r>
              <a:rPr lang="sr-Latn-BA" i="1" dirty="0">
                <a:latin typeface="Arial Narrow" panose="020B0606020202030204" pitchFamily="34" charset="0"/>
              </a:rPr>
              <a:t>Dijagram toka procedure</a:t>
            </a:r>
          </a:p>
        </p:txBody>
      </p:sp>
    </p:spTree>
    <p:extLst>
      <p:ext uri="{BB962C8B-B14F-4D97-AF65-F5344CB8AC3E}">
        <p14:creationId xmlns:p14="http://schemas.microsoft.com/office/powerpoint/2010/main" val="143821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Hvala Vam</a:t>
            </a:r>
            <a:r>
              <a:rPr lang="en-US" dirty="0"/>
              <a:t>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81907-ED54-40A8-BFDF-6EA13291E8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3464" y="4671740"/>
            <a:ext cx="4005071" cy="590550"/>
          </a:xfrm>
        </p:spPr>
        <p:txBody>
          <a:bodyPr>
            <a:normAutofit/>
          </a:bodyPr>
          <a:lstStyle/>
          <a:p>
            <a:r>
              <a:rPr lang="sr-Latn-BA" sz="2000" i="1" dirty="0">
                <a:latin typeface="Bahnschrift Light SemiCondensed" panose="020B0502040204020203" pitchFamily="34" charset="0"/>
              </a:rPr>
              <a:t>Dr Bojan Ćurić – Ovlašteni revizor</a:t>
            </a:r>
            <a:endParaRPr lang="en-US" sz="2000" i="1" dirty="0">
              <a:latin typeface="Bahnschrift Light SemiCondensed" panose="020B050204020402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Phone: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+</a:t>
            </a:r>
            <a:r>
              <a:rPr lang="sr-Latn-BA" dirty="0"/>
              <a:t>387 65 931 714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86875" y="5373151"/>
            <a:ext cx="1800225" cy="280988"/>
          </a:xfrm>
        </p:spPr>
        <p:txBody>
          <a:bodyPr/>
          <a:lstStyle/>
          <a:p>
            <a:r>
              <a:rPr lang="en-US" dirty="0"/>
              <a:t>Email: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8535" y="5657711"/>
            <a:ext cx="3684587" cy="280500"/>
          </a:xfrm>
        </p:spPr>
        <p:txBody>
          <a:bodyPr/>
          <a:lstStyle/>
          <a:p>
            <a:r>
              <a:rPr lang="sr-Latn-BA" dirty="0"/>
              <a:t>mr.bojancuric@gmail.com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270744_Financial pitch deck_AAS_v4" id="{6B56449C-CC63-4FF3-BE4A-64780CE1EAAB}" vid="{648F9AC5-FF4B-45EC-957E-86958EA969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5BA64CC-A486-4853-8170-C389804B0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35F702-06A3-47B5-A78B-5ADAC21E3B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EEFE3F-2FB4-416D-9B9D-A1CF27862478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Narrow</vt:lpstr>
      <vt:lpstr>Bahnschrift Light SemiCondensed</vt:lpstr>
      <vt:lpstr>Brush Script MT</vt:lpstr>
      <vt:lpstr>Calibri</vt:lpstr>
      <vt:lpstr>Cambria</vt:lpstr>
      <vt:lpstr>Tahoma</vt:lpstr>
      <vt:lpstr>Times New Roman</vt:lpstr>
      <vt:lpstr>Wingdings</vt:lpstr>
      <vt:lpstr>Financial_PitchDeck_MO-v6</vt:lpstr>
      <vt:lpstr>Modeli FUK-a</vt:lpstr>
      <vt:lpstr>PowerPoint Presentation</vt:lpstr>
      <vt:lpstr>Customize this Template</vt:lpstr>
      <vt:lpstr>PowerPoint Presentation</vt:lpstr>
      <vt:lpstr>Hvala Vam!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2020-12-22T08:28:52Z</dcterms:created>
  <dcterms:modified xsi:type="dcterms:W3CDTF">2022-02-16T07:09:03Z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