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D23B7-8DB0-4632-9184-8464B2185AD0}" type="datetimeFigureOut">
              <a:rPr lang="sr-Latn-CS" smtClean="0"/>
              <a:pPr/>
              <a:t>16.1.2018.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A0B7-16F0-4ABB-A2E9-CF4964511EDC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"/>
            <a:ext cx="5500726" cy="428603"/>
          </a:xfrm>
        </p:spPr>
        <p:txBody>
          <a:bodyPr>
            <a:normAutofit/>
          </a:bodyPr>
          <a:lstStyle/>
          <a:p>
            <a:pPr algn="l"/>
            <a:r>
              <a:rPr lang="bs-Latn-BA" sz="2000" dirty="0">
                <a:latin typeface="Times New Roman" pitchFamily="18" charset="0"/>
                <a:cs typeface="Times New Roman" pitchFamily="18" charset="0"/>
              </a:rPr>
              <a:t>MJESNA ZAJEDNICA_______________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42918"/>
            <a:ext cx="6400800" cy="785818"/>
          </a:xfrm>
        </p:spPr>
        <p:txBody>
          <a:bodyPr>
            <a:normAutofit fontScale="85000" lnSpcReduction="20000"/>
          </a:bodyPr>
          <a:lstStyle/>
          <a:p>
            <a:r>
              <a:rPr lang="bs-Latn-BA" b="1" dirty="0"/>
              <a:t>ŠTA NEDOSTAJE  NAŠOJ MJESNOJ ZAJEDNICI?</a:t>
            </a:r>
            <a:endParaRPr lang="bs-Latn-BA" dirty="0"/>
          </a:p>
          <a:p>
            <a:endParaRPr lang="bs-Latn-BA" dirty="0"/>
          </a:p>
        </p:txBody>
      </p:sp>
      <p:sp>
        <p:nvSpPr>
          <p:cNvPr id="9" name="Right Arrow 8"/>
          <p:cNvSpPr/>
          <p:nvPr/>
        </p:nvSpPr>
        <p:spPr>
          <a:xfrm>
            <a:off x="5715008" y="1428736"/>
            <a:ext cx="5497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0" name="Left Arrow 9"/>
          <p:cNvSpPr/>
          <p:nvPr/>
        </p:nvSpPr>
        <p:spPr>
          <a:xfrm flipV="1">
            <a:off x="3357554" y="1643050"/>
            <a:ext cx="621218" cy="260032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13" name="Flowchart: Process 12"/>
          <p:cNvSpPr/>
          <p:nvPr/>
        </p:nvSpPr>
        <p:spPr>
          <a:xfrm>
            <a:off x="214282" y="1643050"/>
            <a:ext cx="2928958" cy="4286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s-Latn-BA" dirty="0">
                <a:solidFill>
                  <a:schemeClr val="bg1"/>
                </a:solidFill>
              </a:rPr>
              <a:t>IZ OBLASTI INFRASTRUKTURE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16200000" flipH="1">
            <a:off x="3036083" y="2250273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357422" y="2285992"/>
            <a:ext cx="28575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1428728" y="228599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85720" y="2071678"/>
            <a:ext cx="3786214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s-Latn-BA" dirty="0"/>
              <a:t>Asfaltiranje puteva, ...</a:t>
            </a:r>
          </a:p>
          <a:p>
            <a:r>
              <a:rPr lang="bs-Latn-BA" dirty="0"/>
              <a:t>           Javna rasvjeta..... Kanalizacija....... Igralište</a:t>
            </a:r>
          </a:p>
          <a:p>
            <a:r>
              <a:rPr lang="bs-Latn-BA" dirty="0"/>
              <a:t>           Vodovodi..........  </a:t>
            </a:r>
          </a:p>
        </p:txBody>
      </p:sp>
      <p:sp>
        <p:nvSpPr>
          <p:cNvPr id="29" name="Curved Right Arrow 28"/>
          <p:cNvSpPr/>
          <p:nvPr/>
        </p:nvSpPr>
        <p:spPr>
          <a:xfrm>
            <a:off x="4286248" y="1643050"/>
            <a:ext cx="500066" cy="100183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43504" y="2285992"/>
            <a:ext cx="207170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/>
              <a:t>IZ OBLASTI SPORTA</a:t>
            </a:r>
          </a:p>
        </p:txBody>
      </p:sp>
      <p:sp>
        <p:nvSpPr>
          <p:cNvPr id="34" name="Oval 33"/>
          <p:cNvSpPr/>
          <p:nvPr/>
        </p:nvSpPr>
        <p:spPr>
          <a:xfrm>
            <a:off x="6500826" y="1285860"/>
            <a:ext cx="185738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/>
              <a:t>obrazovanje</a:t>
            </a:r>
          </a:p>
        </p:txBody>
      </p:sp>
      <p:sp>
        <p:nvSpPr>
          <p:cNvPr id="35" name="Oval 34"/>
          <p:cNvSpPr/>
          <p:nvPr/>
        </p:nvSpPr>
        <p:spPr>
          <a:xfrm>
            <a:off x="7429520" y="2214554"/>
            <a:ext cx="1571636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/>
              <a:t>edukacije</a:t>
            </a:r>
          </a:p>
        </p:txBody>
      </p:sp>
      <p:cxnSp>
        <p:nvCxnSpPr>
          <p:cNvPr id="51" name="Straight Connector 50"/>
          <p:cNvCxnSpPr/>
          <p:nvPr/>
        </p:nvCxnSpPr>
        <p:spPr>
          <a:xfrm rot="16200000" flipH="1">
            <a:off x="8215338" y="1928802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0" y="3857628"/>
            <a:ext cx="9144000" cy="2643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s-Latn-BA" b="1" dirty="0"/>
              <a:t>POZIVAMO VAS DA PRISUSTVUJETE FORUMU KOJI ĆE SE ODRŽATI  DANA_______2017.GODINE  U _____h U PROSTORIJAMA _______________________________________</a:t>
            </a:r>
          </a:p>
          <a:p>
            <a:pPr algn="ctr"/>
            <a:r>
              <a:rPr lang="bs-Latn-BA" b="1" dirty="0"/>
              <a:t>DA BI ZAJEDNIČKI DEFINIRALI POTREBE I PRIORITETE NAŠE MJESNE ZAJEDNICE KAKO BI ISTE MOGLI DALJE IMPLEMENTIRATI.</a:t>
            </a:r>
          </a:p>
          <a:p>
            <a:pPr algn="ctr"/>
            <a:r>
              <a:rPr lang="bs-Latn-BA" b="1" dirty="0"/>
              <a:t>MOLIMO GRAĐANE I GRAĐANKE DA SE ODAZOVU POZIVU I PRISUSTVUJU FORUMU.</a:t>
            </a:r>
          </a:p>
          <a:p>
            <a:pPr algn="ctr"/>
            <a:endParaRPr lang="bs-Latn-BA" b="1" dirty="0"/>
          </a:p>
          <a:p>
            <a:pPr algn="ctr"/>
            <a:endParaRPr lang="bs-Latn-BA" b="1" dirty="0"/>
          </a:p>
          <a:p>
            <a:pPr algn="ctr"/>
            <a:r>
              <a:rPr lang="bs-Latn-BA" b="1" dirty="0"/>
              <a:t>SAVJET MZ______________</a:t>
            </a:r>
          </a:p>
        </p:txBody>
      </p:sp>
      <p:sp>
        <p:nvSpPr>
          <p:cNvPr id="55" name="Oval 54"/>
          <p:cNvSpPr/>
          <p:nvPr/>
        </p:nvSpPr>
        <p:spPr>
          <a:xfrm>
            <a:off x="4357686" y="2928934"/>
            <a:ext cx="135732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/>
              <a:t>.........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AF364461809479AA84E5072AC2551" ma:contentTypeVersion="8" ma:contentTypeDescription="Create a new document." ma:contentTypeScope="" ma:versionID="bb28f7d24cfe85b47b50877796e9d0b7">
  <xsd:schema xmlns:xsd="http://www.w3.org/2001/XMLSchema" xmlns:xs="http://www.w3.org/2001/XMLSchema" xmlns:p="http://schemas.microsoft.com/office/2006/metadata/properties" xmlns:ns2="9e447465-6000-4959-86a9-d3a7fc0c2306" xmlns:ns3="4b8950be-4545-4794-8bef-566e86e8102f" targetNamespace="http://schemas.microsoft.com/office/2006/metadata/properties" ma:root="true" ma:fieldsID="e9cc5be5a9060da6bbcb4da4b1d002c8" ns2:_="" ns3:_="">
    <xsd:import namespace="9e447465-6000-4959-86a9-d3a7fc0c2306"/>
    <xsd:import namespace="4b8950be-4545-4794-8bef-566e86e8102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47465-6000-4959-86a9-d3a7fc0c23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950be-4545-4794-8bef-566e86e810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F39014-9BEA-4831-BEFF-B02C1E13330B}"/>
</file>

<file path=customXml/itemProps2.xml><?xml version="1.0" encoding="utf-8"?>
<ds:datastoreItem xmlns:ds="http://schemas.openxmlformats.org/officeDocument/2006/customXml" ds:itemID="{7D1566D7-AFC0-452A-8DF8-994E654910CA}"/>
</file>

<file path=customXml/itemProps3.xml><?xml version="1.0" encoding="utf-8"?>
<ds:datastoreItem xmlns:ds="http://schemas.openxmlformats.org/officeDocument/2006/customXml" ds:itemID="{19191325-04E9-4101-830F-31D03D33DD99}"/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84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MJESNA ZAJEDNICA_______________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MJESNA ZAJEDNICA_______________</dc:title>
  <dc:creator>Aida Isaković</dc:creator>
  <cp:lastModifiedBy>Mersad Beglerbegovic</cp:lastModifiedBy>
  <cp:revision>8</cp:revision>
  <dcterms:created xsi:type="dcterms:W3CDTF">2017-12-05T10:35:00Z</dcterms:created>
  <dcterms:modified xsi:type="dcterms:W3CDTF">2018-01-16T13:20:05Z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0x01010045BAF364461809479AA84E5072AC2551</vt:lpwstr>
  </property>
</Properties>
</file>